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49" r:id="rId2"/>
  </p:sldIdLst>
  <p:sldSz cx="5143500" cy="9144000" type="screen16x9"/>
  <p:notesSz cx="6797675" cy="9926638"/>
  <p:defaultTextStyle>
    <a:defPPr>
      <a:defRPr lang="ru-RU"/>
    </a:defPPr>
    <a:lvl1pPr algn="l" defTabSz="815975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07988" indent="49213" algn="l" defTabSz="815975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815975" indent="98425" algn="l" defTabSz="815975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223963" indent="147638" algn="l" defTabSz="815975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631950" indent="196850" algn="l" defTabSz="815975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orient="horz" pos="2968">
          <p15:clr>
            <a:srgbClr val="A4A3A4"/>
          </p15:clr>
        </p15:guide>
        <p15:guide id="3" orient="horz" pos="352">
          <p15:clr>
            <a:srgbClr val="A4A3A4"/>
          </p15:clr>
        </p15:guide>
        <p15:guide id="4" orient="horz" pos="948">
          <p15:clr>
            <a:srgbClr val="A4A3A4"/>
          </p15:clr>
        </p15:guide>
        <p15:guide id="5" pos="2880">
          <p15:clr>
            <a:srgbClr val="A4A3A4"/>
          </p15:clr>
        </p15:guide>
        <p15:guide id="6" pos="385">
          <p15:clr>
            <a:srgbClr val="A4A3A4"/>
          </p15:clr>
        </p15:guide>
        <p15:guide id="7" pos="1565">
          <p15:clr>
            <a:srgbClr val="A4A3A4"/>
          </p15:clr>
        </p15:guide>
        <p15:guide id="8" pos="5193">
          <p15:clr>
            <a:srgbClr val="A4A3A4"/>
          </p15:clr>
        </p15:guide>
        <p15:guide id="9" pos="40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CCFF"/>
    <a:srgbClr val="504F53"/>
    <a:srgbClr val="FF99FF"/>
    <a:srgbClr val="CCECFF"/>
    <a:srgbClr val="66FF66"/>
    <a:srgbClr val="005AA9"/>
    <a:srgbClr val="4383D1"/>
    <a:srgbClr val="8D8C90"/>
    <a:srgbClr val="FF7C8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130" autoAdjust="0"/>
    <p:restoredTop sz="97904" autoAdjust="0"/>
  </p:normalViewPr>
  <p:slideViewPr>
    <p:cSldViewPr>
      <p:cViewPr>
        <p:scale>
          <a:sx n="94" d="100"/>
          <a:sy n="94" d="100"/>
        </p:scale>
        <p:origin x="-2964" y="132"/>
      </p:cViewPr>
      <p:guideLst>
        <p:guide orient="horz" pos="2880"/>
        <p:guide orient="horz" pos="5276"/>
        <p:guide orient="horz" pos="626"/>
        <p:guide orient="horz" pos="1685"/>
        <p:guide pos="1620"/>
        <p:guide pos="217"/>
        <p:guide pos="880"/>
        <p:guide pos="2921"/>
        <p:guide pos="22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08"/>
          </a:xfrm>
          <a:prstGeom prst="rect">
            <a:avLst/>
          </a:prstGeom>
        </p:spPr>
        <p:txBody>
          <a:bodyPr vert="horz" lIns="91414" tIns="45707" rIns="91414" bIns="4570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6808"/>
          </a:xfrm>
          <a:prstGeom prst="rect">
            <a:avLst/>
          </a:prstGeom>
        </p:spPr>
        <p:txBody>
          <a:bodyPr vert="horz" lIns="91414" tIns="45707" rIns="91414" bIns="45707" rtlCol="0"/>
          <a:lstStyle>
            <a:lvl1pPr algn="r">
              <a:defRPr sz="1200"/>
            </a:lvl1pPr>
          </a:lstStyle>
          <a:p>
            <a:fld id="{BFC80654-F262-44A9-BC9F-C7133A6CEBAE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244"/>
            <a:ext cx="2946400" cy="496808"/>
          </a:xfrm>
          <a:prstGeom prst="rect">
            <a:avLst/>
          </a:prstGeom>
        </p:spPr>
        <p:txBody>
          <a:bodyPr vert="horz" lIns="91414" tIns="45707" rIns="91414" bIns="4570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244"/>
            <a:ext cx="2946400" cy="496808"/>
          </a:xfrm>
          <a:prstGeom prst="rect">
            <a:avLst/>
          </a:prstGeom>
        </p:spPr>
        <p:txBody>
          <a:bodyPr vert="horz" lIns="91414" tIns="45707" rIns="91414" bIns="45707" rtlCol="0" anchor="b"/>
          <a:lstStyle>
            <a:lvl1pPr algn="r">
              <a:defRPr sz="1200"/>
            </a:lvl1pPr>
          </a:lstStyle>
          <a:p>
            <a:fld id="{16DFA851-B3E0-4076-84BB-B9D2C8AFC3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719302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08"/>
          </a:xfrm>
          <a:prstGeom prst="rect">
            <a:avLst/>
          </a:prstGeom>
        </p:spPr>
        <p:txBody>
          <a:bodyPr vert="horz" lIns="91414" tIns="45707" rIns="91414" bIns="45707" rtlCol="0"/>
          <a:lstStyle>
            <a:lvl1pPr algn="l" defTabSz="81606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6808"/>
          </a:xfrm>
          <a:prstGeom prst="rect">
            <a:avLst/>
          </a:prstGeom>
        </p:spPr>
        <p:txBody>
          <a:bodyPr vert="horz" lIns="91414" tIns="45707" rIns="91414" bIns="45707" rtlCol="0"/>
          <a:lstStyle>
            <a:lvl1pPr algn="r" defTabSz="81606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9B6DA99-5133-4B93-81D3-36B311AED6A9}" type="datetimeFigureOut">
              <a:rPr lang="ru-RU"/>
              <a:pPr>
                <a:defRPr/>
              </a:pPr>
              <a:t>25.01.2023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352675" y="744538"/>
            <a:ext cx="20923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4" tIns="45707" rIns="91414" bIns="45707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5710"/>
            <a:ext cx="5438775" cy="4466511"/>
          </a:xfrm>
          <a:prstGeom prst="rect">
            <a:avLst/>
          </a:prstGeom>
        </p:spPr>
        <p:txBody>
          <a:bodyPr vert="horz" lIns="91414" tIns="45707" rIns="91414" bIns="45707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244"/>
            <a:ext cx="2946400" cy="496808"/>
          </a:xfrm>
          <a:prstGeom prst="rect">
            <a:avLst/>
          </a:prstGeom>
        </p:spPr>
        <p:txBody>
          <a:bodyPr vert="horz" lIns="91414" tIns="45707" rIns="91414" bIns="45707" rtlCol="0" anchor="b"/>
          <a:lstStyle>
            <a:lvl1pPr algn="l" defTabSz="81606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244"/>
            <a:ext cx="2946400" cy="496808"/>
          </a:xfrm>
          <a:prstGeom prst="rect">
            <a:avLst/>
          </a:prstGeom>
        </p:spPr>
        <p:txBody>
          <a:bodyPr vert="horz" lIns="91414" tIns="45707" rIns="91414" bIns="45707" rtlCol="0" anchor="b"/>
          <a:lstStyle>
            <a:lvl1pPr algn="r" defTabSz="81606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B8234C8-F9E0-4BDA-89A6-056711EDE0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0838006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7988"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15975"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23963"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31950"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40739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48887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57035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65183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97344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16.9-01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143500" cy="9146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5764" y="4968868"/>
            <a:ext cx="4371975" cy="1960034"/>
          </a:xfrm>
        </p:spPr>
        <p:txBody>
          <a:bodyPr>
            <a:normAutofit/>
          </a:bodyPr>
          <a:lstStyle>
            <a:lvl1pPr>
              <a:defRPr sz="45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71525" y="6971726"/>
            <a:ext cx="3600450" cy="2336800"/>
          </a:xfrm>
        </p:spPr>
        <p:txBody>
          <a:bodyPr>
            <a:normAutofit/>
          </a:bodyPr>
          <a:lstStyle>
            <a:lvl1pPr marL="0" indent="0" algn="ctr">
              <a:buNone/>
              <a:defRPr sz="2500" b="0">
                <a:solidFill>
                  <a:schemeClr val="bg1"/>
                </a:solidFill>
                <a:latin typeface="+mj-lt"/>
              </a:defRPr>
            </a:lvl1pPr>
            <a:lvl2pPr marL="408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2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4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5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7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8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7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5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247" y="1383815"/>
            <a:ext cx="4254078" cy="15240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Номер слайда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25500-C642-4189-87A0-FAD179A4BC0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176" y="364068"/>
            <a:ext cx="1692176" cy="1549399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10967" y="364068"/>
            <a:ext cx="2875359" cy="7804149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7176" y="1913469"/>
            <a:ext cx="1692176" cy="6254750"/>
          </a:xfrm>
        </p:spPr>
        <p:txBody>
          <a:bodyPr/>
          <a:lstStyle>
            <a:lvl1pPr marL="0" indent="0">
              <a:buNone/>
              <a:defRPr sz="1300"/>
            </a:lvl1pPr>
            <a:lvl2pPr marL="408148" indent="0">
              <a:buNone/>
              <a:defRPr sz="1100"/>
            </a:lvl2pPr>
            <a:lvl3pPr marL="816296" indent="0">
              <a:buNone/>
              <a:defRPr sz="900"/>
            </a:lvl3pPr>
            <a:lvl4pPr marL="1224443" indent="0">
              <a:buNone/>
              <a:defRPr sz="800"/>
            </a:lvl4pPr>
            <a:lvl5pPr marL="1632591" indent="0">
              <a:buNone/>
              <a:defRPr sz="800"/>
            </a:lvl5pPr>
            <a:lvl6pPr marL="2040739" indent="0">
              <a:buNone/>
              <a:defRPr sz="800"/>
            </a:lvl6pPr>
            <a:lvl7pPr marL="2448887" indent="0">
              <a:buNone/>
              <a:defRPr sz="800"/>
            </a:lvl7pPr>
            <a:lvl8pPr marL="2857035" indent="0">
              <a:buNone/>
              <a:defRPr sz="800"/>
            </a:lvl8pPr>
            <a:lvl9pPr marL="326518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8162" y="6400800"/>
            <a:ext cx="3086100" cy="75565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08162" y="817033"/>
            <a:ext cx="3086100" cy="5486400"/>
          </a:xfrm>
        </p:spPr>
        <p:txBody>
          <a:bodyPr rtlCol="0">
            <a:noAutofit/>
          </a:bodyPr>
          <a:lstStyle>
            <a:lvl1pPr marL="0" indent="0">
              <a:buNone/>
              <a:defRPr sz="2900"/>
            </a:lvl1pPr>
            <a:lvl2pPr marL="408148" indent="0">
              <a:buNone/>
              <a:defRPr sz="2500"/>
            </a:lvl2pPr>
            <a:lvl3pPr marL="816296" indent="0">
              <a:buNone/>
              <a:defRPr sz="2100"/>
            </a:lvl3pPr>
            <a:lvl4pPr marL="1224443" indent="0">
              <a:buNone/>
              <a:defRPr sz="1800"/>
            </a:lvl4pPr>
            <a:lvl5pPr marL="1632591" indent="0">
              <a:buNone/>
              <a:defRPr sz="1800"/>
            </a:lvl5pPr>
            <a:lvl6pPr marL="2040739" indent="0">
              <a:buNone/>
              <a:defRPr sz="1800"/>
            </a:lvl6pPr>
            <a:lvl7pPr marL="2448887" indent="0">
              <a:buNone/>
              <a:defRPr sz="1800"/>
            </a:lvl7pPr>
            <a:lvl8pPr marL="2857035" indent="0">
              <a:buNone/>
              <a:defRPr sz="1800"/>
            </a:lvl8pPr>
            <a:lvl9pPr marL="3265183" indent="0">
              <a:buNone/>
              <a:defRPr sz="18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08162" y="7156453"/>
            <a:ext cx="3086100" cy="1073150"/>
          </a:xfrm>
        </p:spPr>
        <p:txBody>
          <a:bodyPr/>
          <a:lstStyle>
            <a:lvl1pPr marL="0" indent="0">
              <a:buNone/>
              <a:defRPr sz="1300"/>
            </a:lvl1pPr>
            <a:lvl2pPr marL="408148" indent="0">
              <a:buNone/>
              <a:defRPr sz="1100"/>
            </a:lvl2pPr>
            <a:lvl3pPr marL="816296" indent="0">
              <a:buNone/>
              <a:defRPr sz="900"/>
            </a:lvl3pPr>
            <a:lvl4pPr marL="1224443" indent="0">
              <a:buNone/>
              <a:defRPr sz="800"/>
            </a:lvl4pPr>
            <a:lvl5pPr marL="1632591" indent="0">
              <a:buNone/>
              <a:defRPr sz="800"/>
            </a:lvl5pPr>
            <a:lvl6pPr marL="2040739" indent="0">
              <a:buNone/>
              <a:defRPr sz="800"/>
            </a:lvl6pPr>
            <a:lvl7pPr marL="2448887" indent="0">
              <a:buNone/>
              <a:defRPr sz="800"/>
            </a:lvl7pPr>
            <a:lvl8pPr marL="2857035" indent="0">
              <a:buNone/>
              <a:defRPr sz="800"/>
            </a:lvl8pPr>
            <a:lvl9pPr marL="326518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8ADB7-694A-46D9-B6E7-4AEFA95E35A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79525-0200-4288-9409-577B56816CD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361260" y="404283"/>
            <a:ext cx="1352848" cy="86021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0931" y="404283"/>
            <a:ext cx="3974604" cy="86021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E084D-B750-443E-9F6C-A6BECBF6009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16.9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"/>
            <a:ext cx="5143500" cy="9141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1"/>
          <p:cNvSpPr>
            <a:spLocks noGrp="1"/>
          </p:cNvSpPr>
          <p:nvPr>
            <p:ph type="ctrTitle"/>
          </p:nvPr>
        </p:nvSpPr>
        <p:spPr>
          <a:xfrm>
            <a:off x="1394137" y="1663744"/>
            <a:ext cx="3432872" cy="6364640"/>
          </a:xfrm>
        </p:spPr>
        <p:txBody>
          <a:bodyPr anchor="t">
            <a:normAutofit/>
          </a:bodyPr>
          <a:lstStyle>
            <a:lvl1pPr algn="l">
              <a:lnSpc>
                <a:spcPts val="5400"/>
              </a:lnSpc>
              <a:defRPr sz="4700" b="1">
                <a:solidFill>
                  <a:srgbClr val="8D8C90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3333453" y="6835425"/>
            <a:ext cx="519708" cy="502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561" tIns="35780" rIns="71561" bIns="35780"/>
          <a:lstStyle>
            <a:lvl1pPr>
              <a:defRPr sz="1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15975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15975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15975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15975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3793" y="2675471"/>
            <a:ext cx="4293394" cy="5700887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2020" indent="2485">
              <a:defRPr>
                <a:latin typeface="+mj-lt"/>
              </a:defRPr>
            </a:lvl2pPr>
            <a:lvl3pPr marL="491981" indent="-203750">
              <a:tabLst/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343794" y="993423"/>
            <a:ext cx="4246109" cy="1682046"/>
          </a:xfrm>
        </p:spPr>
        <p:txBody>
          <a:bodyPr/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7C140-8B59-428E-8299-A57D3F6292D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3333453" y="6835425"/>
            <a:ext cx="519708" cy="502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561" tIns="35780" rIns="71561" bIns="35780"/>
          <a:lstStyle>
            <a:lvl1pPr>
              <a:defRPr sz="1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15975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15975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15975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15975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3793" y="2675471"/>
            <a:ext cx="4293394" cy="5700887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2020" indent="2485">
              <a:defRPr>
                <a:latin typeface="+mj-lt"/>
              </a:defRPr>
            </a:lvl2pPr>
            <a:lvl3pPr marL="491981" indent="-203750">
              <a:tabLst/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343795" y="993424"/>
            <a:ext cx="4293393" cy="1682044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E0E55-03BC-422C-8CE2-29F7B99CDC2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16.9-04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23"/>
            <a:ext cx="5143500" cy="9141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3793" y="2675469"/>
            <a:ext cx="4293394" cy="5700887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4505" indent="0">
              <a:defRPr>
                <a:latin typeface="+mj-lt"/>
              </a:defRPr>
            </a:lvl2pPr>
            <a:lvl3pPr marL="491981" indent="-203750"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 marL="1123109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43795" y="993424"/>
            <a:ext cx="4293393" cy="1682044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DA90F-5A10-4D2E-9C47-8DC94B0A803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16.9-04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23"/>
            <a:ext cx="5143500" cy="9141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3793" y="2675469"/>
            <a:ext cx="4293394" cy="5700887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4505" indent="0">
              <a:defRPr>
                <a:latin typeface="+mj-lt"/>
              </a:defRPr>
            </a:lvl2pPr>
            <a:lvl3pPr marL="491981" indent="-203750"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 marL="1123109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43795" y="993424"/>
            <a:ext cx="4293393" cy="1682044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111AB-9AE4-4FDB-AE38-D46A643AAE4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16.9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"/>
            <a:ext cx="5143500" cy="9141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0213" y="2627886"/>
            <a:ext cx="3226974" cy="1816100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10213" y="627637"/>
            <a:ext cx="3226974" cy="2000249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81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62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2444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3259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4073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4888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5703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6518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3794" y="993421"/>
            <a:ext cx="4542532" cy="1682046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3794" y="2675468"/>
            <a:ext cx="2051762" cy="5700889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571751" y="2675468"/>
            <a:ext cx="2065437" cy="5700889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82CF8-9BD7-4AAA-9D5D-A21F7CBD706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175" y="366185"/>
            <a:ext cx="462915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175" y="2046821"/>
            <a:ext cx="2272606" cy="853015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48" indent="0">
              <a:buNone/>
              <a:defRPr sz="1800" b="1"/>
            </a:lvl2pPr>
            <a:lvl3pPr marL="816296" indent="0">
              <a:buNone/>
              <a:defRPr sz="1600" b="1"/>
            </a:lvl3pPr>
            <a:lvl4pPr marL="1224443" indent="0">
              <a:buNone/>
              <a:defRPr sz="1400" b="1"/>
            </a:lvl4pPr>
            <a:lvl5pPr marL="1632591" indent="0">
              <a:buNone/>
              <a:defRPr sz="1400" b="1"/>
            </a:lvl5pPr>
            <a:lvl6pPr marL="2040739" indent="0">
              <a:buNone/>
              <a:defRPr sz="1400" b="1"/>
            </a:lvl6pPr>
            <a:lvl7pPr marL="2448887" indent="0">
              <a:buNone/>
              <a:defRPr sz="1400" b="1"/>
            </a:lvl7pPr>
            <a:lvl8pPr marL="2857035" indent="0">
              <a:buNone/>
              <a:defRPr sz="1400" b="1"/>
            </a:lvl8pPr>
            <a:lvl9pPr marL="326518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57175" y="2899833"/>
            <a:ext cx="2272606" cy="5268384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2612828" y="2046821"/>
            <a:ext cx="2273498" cy="853015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48" indent="0">
              <a:buNone/>
              <a:defRPr sz="1800" b="1"/>
            </a:lvl2pPr>
            <a:lvl3pPr marL="816296" indent="0">
              <a:buNone/>
              <a:defRPr sz="1600" b="1"/>
            </a:lvl3pPr>
            <a:lvl4pPr marL="1224443" indent="0">
              <a:buNone/>
              <a:defRPr sz="1400" b="1"/>
            </a:lvl4pPr>
            <a:lvl5pPr marL="1632591" indent="0">
              <a:buNone/>
              <a:defRPr sz="1400" b="1"/>
            </a:lvl5pPr>
            <a:lvl6pPr marL="2040739" indent="0">
              <a:buNone/>
              <a:defRPr sz="1400" b="1"/>
            </a:lvl6pPr>
            <a:lvl7pPr marL="2448887" indent="0">
              <a:buNone/>
              <a:defRPr sz="1400" b="1"/>
            </a:lvl7pPr>
            <a:lvl8pPr marL="2857035" indent="0">
              <a:buNone/>
              <a:defRPr sz="1400" b="1"/>
            </a:lvl8pPr>
            <a:lvl9pPr marL="326518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612828" y="2899833"/>
            <a:ext cx="2273498" cy="5268384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_16.9-03.png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2823"/>
            <a:ext cx="5143500" cy="9141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343793" y="993423"/>
            <a:ext cx="4293394" cy="1645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1630" tIns="40815" rIns="81630" bIns="408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343793" y="2652889"/>
            <a:ext cx="4293394" cy="5723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1630" tIns="40815" rIns="81630" bIns="408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257175" y="8475137"/>
            <a:ext cx="1200150" cy="488244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l" defTabSz="816296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757364" y="8475137"/>
            <a:ext cx="1628775" cy="488244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ctr" defTabSz="816296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726484" y="7820380"/>
            <a:ext cx="283964" cy="911577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ctr" defTabSz="816296" fontAlgn="auto">
              <a:lnSpc>
                <a:spcPts val="1878"/>
              </a:lnSpc>
              <a:spcBef>
                <a:spcPts val="0"/>
              </a:spcBef>
              <a:spcAft>
                <a:spcPts val="0"/>
              </a:spcAft>
              <a:defRPr sz="21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282B2B3D-BC40-4F86-B2ED-59EA416872D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21" r:id="rId1"/>
    <p:sldLayoutId id="2147484922" r:id="rId2"/>
    <p:sldLayoutId id="2147484923" r:id="rId3"/>
    <p:sldLayoutId id="2147484924" r:id="rId4"/>
    <p:sldLayoutId id="2147484925" r:id="rId5"/>
    <p:sldLayoutId id="2147484926" r:id="rId6"/>
    <p:sldLayoutId id="2147484927" r:id="rId7"/>
    <p:sldLayoutId id="2147484928" r:id="rId8"/>
    <p:sldLayoutId id="2147484929" r:id="rId9"/>
    <p:sldLayoutId id="2147484930" r:id="rId10"/>
    <p:sldLayoutId id="2147484931" r:id="rId11"/>
    <p:sldLayoutId id="2147484932" r:id="rId12"/>
    <p:sldLayoutId id="2147484920" r:id="rId13"/>
    <p:sldLayoutId id="2147484919" r:id="rId14"/>
    <p:sldLayoutId id="2147484918" r:id="rId15"/>
  </p:sldLayoutIdLst>
  <p:hf sldNum="0" hdr="0" ftr="0" dt="0"/>
  <p:txStyles>
    <p:titleStyle>
      <a:lvl1pPr algn="l" defTabSz="815975" rtl="0" eaLnBrk="0" fontAlgn="base" hangingPunct="0">
        <a:spcBef>
          <a:spcPct val="0"/>
        </a:spcBef>
        <a:spcAft>
          <a:spcPct val="0"/>
        </a:spcAft>
        <a:defRPr sz="38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2pPr>
      <a:lvl3pPr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3pPr>
      <a:lvl4pPr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4pPr>
      <a:lvl5pPr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5pPr>
      <a:lvl6pPr marL="457200" algn="l" defTabSz="815975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6pPr>
      <a:lvl7pPr marL="914400" algn="l" defTabSz="815975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7pPr>
      <a:lvl8pPr marL="1371600" algn="l" defTabSz="815975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8pPr>
      <a:lvl9pPr marL="1828800" algn="l" defTabSz="815975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9pPr>
    </p:titleStyle>
    <p:bodyStyle>
      <a:lvl1pPr marL="284163" indent="-284163" algn="l" defTabSz="815975" rtl="0" eaLnBrk="0" fontAlgn="base" hangingPunct="0">
        <a:spcBef>
          <a:spcPct val="20000"/>
        </a:spcBef>
        <a:spcAft>
          <a:spcPct val="0"/>
        </a:spcAft>
        <a:buFont typeface="+mj-lt"/>
        <a:defRPr sz="2400" kern="1200">
          <a:solidFill>
            <a:srgbClr val="005AA9"/>
          </a:solidFill>
          <a:latin typeface="+mj-lt"/>
          <a:ea typeface="+mn-ea"/>
          <a:cs typeface="+mn-cs"/>
        </a:defRPr>
      </a:lvl1pPr>
      <a:lvl2pPr marL="284163" indent="173038" algn="l" defTabSz="815975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rgbClr val="504F53"/>
          </a:solidFill>
          <a:latin typeface="+mj-lt"/>
          <a:ea typeface="+mn-ea"/>
          <a:cs typeface="+mn-cs"/>
        </a:defRPr>
      </a:lvl2pPr>
      <a:lvl3pPr marL="557213" indent="-203200" algn="l" defTabSz="815975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504F53"/>
          </a:solidFill>
          <a:latin typeface="+mj-lt"/>
          <a:ea typeface="+mn-ea"/>
          <a:cs typeface="+mn-cs"/>
        </a:defRPr>
      </a:lvl3pPr>
      <a:lvl4pPr marL="1600200" indent="-1319213" algn="just" defTabSz="815975" rtl="0" eaLnBrk="0" fontAlgn="base" hangingPunct="0">
        <a:lnSpc>
          <a:spcPts val="1900"/>
        </a:lnSpc>
        <a:spcBef>
          <a:spcPts val="400"/>
        </a:spcBef>
        <a:spcAft>
          <a:spcPct val="0"/>
        </a:spcAft>
        <a:buFont typeface="Arial" pitchFamily="34" charset="0"/>
        <a:defRPr sz="1600" kern="1200">
          <a:solidFill>
            <a:srgbClr val="504F53"/>
          </a:solidFill>
          <a:latin typeface="+mj-lt"/>
          <a:ea typeface="+mn-ea"/>
          <a:cs typeface="+mn-cs"/>
        </a:defRPr>
      </a:lvl4pPr>
      <a:lvl5pPr marL="1122363" indent="706438" algn="l" defTabSz="815975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Arial" pitchFamily="34" charset="0"/>
        <a:defRPr sz="1400" kern="1200">
          <a:solidFill>
            <a:srgbClr val="8D8C90"/>
          </a:solidFill>
          <a:latin typeface="+mj-lt"/>
          <a:ea typeface="+mn-ea"/>
          <a:cs typeface="+mn-cs"/>
        </a:defRPr>
      </a:lvl5pPr>
      <a:lvl6pPr marL="2244813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2961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1109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9256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148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296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443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591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739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8887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035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183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sz="half" idx="2"/>
          </p:nvPr>
        </p:nvSpPr>
        <p:spPr>
          <a:xfrm>
            <a:off x="195486" y="1835696"/>
            <a:ext cx="4752528" cy="936105"/>
          </a:xfrm>
        </p:spPr>
        <p:txBody>
          <a:bodyPr/>
          <a:lstStyle/>
          <a:p>
            <a:pPr algn="ctr"/>
            <a:r>
              <a:rPr lang="ru-RU" sz="1400" b="1" dirty="0" smtClean="0"/>
              <a:t>УВАЖАЕМЫЕ НАЛОГОПЛАТЕЛЬЩИКИ!</a:t>
            </a:r>
          </a:p>
          <a:p>
            <a:pPr algn="ctr"/>
            <a:r>
              <a:rPr lang="ru-RU" dirty="0" smtClean="0"/>
              <a:t>Обращаем Ваше внимание на следующий порядок подачи </a:t>
            </a:r>
            <a:r>
              <a:rPr lang="ru-RU" b="1" dirty="0" smtClean="0"/>
              <a:t>юридическими лицами</a:t>
            </a:r>
            <a:r>
              <a:rPr lang="en-US" b="1" dirty="0" smtClean="0"/>
              <a:t> </a:t>
            </a:r>
            <a:r>
              <a:rPr lang="ru-RU" dirty="0" smtClean="0"/>
              <a:t>заявления о предоставлении налоговой льготы и документов, подтверждающих право на данную льготу:</a:t>
            </a:r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23478" y="467544"/>
            <a:ext cx="4824536" cy="1044000"/>
          </a:xfrm>
        </p:spPr>
        <p:txBody>
          <a:bodyPr/>
          <a:lstStyle/>
          <a:p>
            <a:pPr algn="ctr" defTabSz="360000"/>
            <a:r>
              <a:rPr lang="ru-RU" sz="2200" dirty="0" smtClean="0"/>
              <a:t>КАК ЗАЯВИТЬ</a:t>
            </a:r>
            <a:br>
              <a:rPr lang="ru-RU" sz="2200" dirty="0" smtClean="0"/>
            </a:br>
            <a:r>
              <a:rPr lang="ru-RU" sz="2200" dirty="0" smtClean="0"/>
              <a:t>НАЛОГОВУЮ ЛЬГОТУ</a:t>
            </a:r>
            <a:br>
              <a:rPr lang="ru-RU" sz="2200" dirty="0" smtClean="0"/>
            </a:br>
            <a:r>
              <a:rPr lang="ru-RU" sz="2200" dirty="0" smtClean="0"/>
              <a:t>ПО ИМУЩЕСТВЕННЫМ НАЛОГАМ?</a:t>
            </a:r>
            <a:endParaRPr lang="ru-RU" sz="2200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39502" y="3003848"/>
            <a:ext cx="1800200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ПО ЗЕМЕЛЬНОМУ НАЛОГУ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931790" y="2987824"/>
            <a:ext cx="1872208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ПО ТРАНСПОРТНОМУ НАЛОГУ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627534" y="4067944"/>
            <a:ext cx="3888432" cy="504056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ОБРАЩАТЬСЯ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9502" y="4788024"/>
            <a:ext cx="4536503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В НАЛОГОВЫЙ ОРГАН ПО СВОЕМУ ВЫБОРУ</a:t>
            </a:r>
            <a:endParaRPr lang="ru-RU" sz="1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Текст 9"/>
          <p:cNvSpPr txBox="1">
            <a:spLocks/>
          </p:cNvSpPr>
          <p:nvPr/>
        </p:nvSpPr>
        <p:spPr bwMode="auto">
          <a:xfrm>
            <a:off x="195485" y="5364088"/>
            <a:ext cx="4464497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1630" tIns="40815" rIns="81630" bIns="40815" numCol="1" anchor="t" anchorCtr="0" compatLnSpc="1">
            <a:prstTxWarp prst="textNoShape">
              <a:avLst/>
            </a:prstTxWarp>
          </a:bodyPr>
          <a:lstStyle>
            <a:lvl1pPr marL="0" indent="0" algn="l" defTabSz="815975" rtl="0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None/>
              <a:defRPr sz="1300" kern="1200">
                <a:solidFill>
                  <a:srgbClr val="005AA9"/>
                </a:solidFill>
                <a:latin typeface="+mj-lt"/>
                <a:ea typeface="+mn-ea"/>
                <a:cs typeface="+mn-cs"/>
              </a:defRPr>
            </a:lvl1pPr>
            <a:lvl2pPr marL="408148" indent="0" algn="l" defTabSz="815975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1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2pPr>
            <a:lvl3pPr marL="816296" indent="0" algn="l" defTabSz="815975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9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3pPr>
            <a:lvl4pPr marL="1224443" indent="0" algn="just" defTabSz="815975" rtl="0" eaLnBrk="0" fontAlgn="base" hangingPunct="0">
              <a:lnSpc>
                <a:spcPts val="19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buNone/>
              <a:defRPr sz="8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4pPr>
            <a:lvl5pPr marL="1632591" indent="0" algn="l" defTabSz="815975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buNone/>
              <a:defRPr sz="800" kern="1200">
                <a:solidFill>
                  <a:srgbClr val="8D8C90"/>
                </a:solidFill>
                <a:latin typeface="+mj-lt"/>
                <a:ea typeface="+mn-ea"/>
                <a:cs typeface="+mn-cs"/>
              </a:defRPr>
            </a:lvl5pPr>
            <a:lvl6pPr marL="2040739" indent="0" algn="l" defTabSz="816296" rtl="0" eaLnBrk="1" latinLnBrk="0" hangingPunct="1">
              <a:spcBef>
                <a:spcPct val="20000"/>
              </a:spcBef>
              <a:buFont typeface="Arial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48887" indent="0" algn="l" defTabSz="816296" rtl="0" eaLnBrk="1" latinLnBrk="0" hangingPunct="1">
              <a:spcBef>
                <a:spcPct val="20000"/>
              </a:spcBef>
              <a:buFont typeface="Arial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57035" indent="0" algn="l" defTabSz="816296" rtl="0" eaLnBrk="1" latinLnBrk="0" hangingPunct="1">
              <a:spcBef>
                <a:spcPct val="20000"/>
              </a:spcBef>
              <a:buFont typeface="Arial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65183" indent="0" algn="l" defTabSz="816296" rtl="0" eaLnBrk="1" latinLnBrk="0" hangingPunct="1">
              <a:spcBef>
                <a:spcPct val="20000"/>
              </a:spcBef>
              <a:buFont typeface="Arial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ru-RU" sz="1400" b="1" dirty="0" smtClean="0">
                <a:solidFill>
                  <a:srgbClr val="FF0000"/>
                </a:solidFill>
              </a:rPr>
              <a:t>В ЦЕЛЯХ КОРРЕКТНОГО ФОРМИРОВАНИЯ СООБЩЕНИЯ ОБ ИСЧИСЛЕННЫХ СУММАХ ТРАНСПОРТНОГО И ЗЕМЕЛЬНОГО НАЛОГОВ ПРОСИМ ВАС ПРЕДОСТАВИТЬ СООТВЕТСТВУЮЩЕЕ ЗАЯВЛЕНИЕ </a:t>
            </a:r>
          </a:p>
          <a:p>
            <a:pPr algn="ctr">
              <a:spcBef>
                <a:spcPts val="0"/>
              </a:spcBef>
            </a:pPr>
            <a:r>
              <a:rPr lang="ru-RU" sz="1400" b="1" dirty="0" smtClean="0">
                <a:solidFill>
                  <a:srgbClr val="FF0000"/>
                </a:solidFill>
              </a:rPr>
              <a:t>ДО 1 АПРЕЛЯ ТЕКУЩЕГО ГОДА!</a:t>
            </a:r>
            <a:endParaRPr lang="en-US" sz="1400" b="1" dirty="0" smtClean="0">
              <a:solidFill>
                <a:srgbClr val="FF0000"/>
              </a:solidFill>
            </a:endParaRPr>
          </a:p>
          <a:p>
            <a:pPr algn="ctr">
              <a:spcBef>
                <a:spcPts val="0"/>
              </a:spcBef>
            </a:pPr>
            <a:endParaRPr lang="ru-RU" sz="1400" b="1" dirty="0" smtClean="0"/>
          </a:p>
          <a:p>
            <a:pPr>
              <a:spcBef>
                <a:spcPts val="0"/>
              </a:spcBef>
            </a:pPr>
            <a:r>
              <a:rPr lang="ru-RU" sz="1200" dirty="0" smtClean="0"/>
              <a:t>Информацию об установленных налоговых льготах </a:t>
            </a:r>
            <a:endParaRPr lang="en-US" sz="1200" dirty="0" smtClean="0"/>
          </a:p>
          <a:p>
            <a:pPr>
              <a:spcBef>
                <a:spcPts val="0"/>
              </a:spcBef>
            </a:pPr>
            <a:r>
              <a:rPr lang="ru-RU" sz="1200" dirty="0" smtClean="0"/>
              <a:t>в конкретном муниципальном образовании мо</a:t>
            </a:r>
            <a:r>
              <a:rPr lang="ru-RU" sz="1200" dirty="0"/>
              <a:t>ж</a:t>
            </a:r>
            <a:r>
              <a:rPr lang="ru-RU" sz="1200" dirty="0" smtClean="0"/>
              <a:t>но </a:t>
            </a:r>
            <a:endParaRPr lang="en-US" sz="1200" dirty="0"/>
          </a:p>
          <a:p>
            <a:pPr>
              <a:spcBef>
                <a:spcPts val="0"/>
              </a:spcBef>
            </a:pPr>
            <a:r>
              <a:rPr lang="ru-RU" sz="1200" dirty="0" smtClean="0"/>
              <a:t>получить, воспользовавшись интернет-сервисом </a:t>
            </a:r>
            <a:endParaRPr lang="en-US" sz="1200" dirty="0" smtClean="0"/>
          </a:p>
          <a:p>
            <a:pPr>
              <a:spcBef>
                <a:spcPts val="0"/>
              </a:spcBef>
            </a:pPr>
            <a:r>
              <a:rPr lang="ru-RU" sz="1200" dirty="0" smtClean="0"/>
              <a:t>ФНС России: </a:t>
            </a:r>
            <a:endParaRPr lang="en-US" sz="1200" dirty="0" smtClean="0"/>
          </a:p>
          <a:p>
            <a:pPr>
              <a:spcBef>
                <a:spcPts val="0"/>
              </a:spcBef>
            </a:pPr>
            <a:r>
              <a:rPr lang="ru-RU" sz="1200" dirty="0" smtClean="0"/>
              <a:t>«</a:t>
            </a:r>
            <a:r>
              <a:rPr lang="ru-RU" sz="1200" i="1" u="sng" dirty="0" smtClean="0"/>
              <a:t>Справочная информация о ставках </a:t>
            </a:r>
            <a:endParaRPr lang="en-US" sz="1200" i="1" u="sng" dirty="0" smtClean="0"/>
          </a:p>
          <a:p>
            <a:pPr>
              <a:spcBef>
                <a:spcPts val="0"/>
              </a:spcBef>
            </a:pPr>
            <a:r>
              <a:rPr lang="ru-RU" sz="1200" i="1" u="sng" dirty="0" smtClean="0"/>
              <a:t>и льготах по имущественным налогам»</a:t>
            </a:r>
          </a:p>
          <a:p>
            <a:pPr>
              <a:spcBef>
                <a:spcPts val="0"/>
              </a:spcBef>
            </a:pPr>
            <a:r>
              <a:rPr lang="ru-RU" sz="1200" i="1" dirty="0" smtClean="0"/>
              <a:t>(</a:t>
            </a:r>
            <a:r>
              <a:rPr lang="en-US" sz="1200" i="1" dirty="0" smtClean="0"/>
              <a:t>https</a:t>
            </a:r>
            <a:r>
              <a:rPr lang="ru-RU" sz="1200" i="1" dirty="0" smtClean="0"/>
              <a:t>:</a:t>
            </a:r>
            <a:r>
              <a:rPr lang="en-US" sz="1200" i="1" dirty="0" smtClean="0"/>
              <a:t>//www.nalog.gov.ru/rn76/service/tax/)</a:t>
            </a:r>
            <a:endParaRPr lang="ru-RU" sz="1200" i="1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07854" y="7092280"/>
            <a:ext cx="1114028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344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16-9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1319</TotalTime>
  <Words>98</Words>
  <Application>Microsoft Office PowerPoint</Application>
  <PresentationFormat>Экран (16:9)</PresentationFormat>
  <Paragraphs>17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Present_FNS2012_16-9</vt:lpstr>
      <vt:lpstr>КАК ЗАЯВИТЬ НАЛОГОВУЮ ЛЬГОТУ ПО ИМУЩЕСТВЕННЫМ НАЛОГАМ?</vt:lpstr>
    </vt:vector>
  </TitlesOfParts>
  <Company>УФНС по Рязанской обл.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 Анатольевна Митрейкина</dc:creator>
  <cp:lastModifiedBy>Еддс3</cp:lastModifiedBy>
  <cp:revision>592</cp:revision>
  <cp:lastPrinted>2021-01-18T13:53:31Z</cp:lastPrinted>
  <dcterms:created xsi:type="dcterms:W3CDTF">2014-02-06T06:11:45Z</dcterms:created>
  <dcterms:modified xsi:type="dcterms:W3CDTF">2023-01-25T08:17:37Z</dcterms:modified>
</cp:coreProperties>
</file>