
<file path=[Content_Types].xml><?xml version="1.0" encoding="utf-8"?>
<Types xmlns="http://schemas.openxmlformats.org/package/2006/content-types"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27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51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2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4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0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3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3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6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3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6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2D339-7738-4069-B7B5-A84077E852EB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7772-4CD9-4DD4-BFE4-0BC783091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2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emf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77" y="0"/>
            <a:ext cx="10864312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015" y="4632326"/>
            <a:ext cx="5735161" cy="166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74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2015-12-18T11:28:48Z</dcterms:created>
  <dcterms:modified xsi:type="dcterms:W3CDTF">2015-12-18T11:38:16Z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152127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